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layfair Display Medium"/>
      <p:regular r:id="rId25"/>
      <p:bold r:id="rId26"/>
      <p:italic r:id="rId27"/>
      <p:boldItalic r:id="rId28"/>
    </p:embeddedFont>
    <p:embeddedFont>
      <p:font typeface="Comfortaa Light"/>
      <p:regular r:id="rId29"/>
      <p:bold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Comforta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Medium-bold.fntdata"/><Relationship Id="rId25" Type="http://schemas.openxmlformats.org/officeDocument/2006/relationships/font" Target="fonts/PlayfairDisplayMedium-regular.fntdata"/><Relationship Id="rId28" Type="http://schemas.openxmlformats.org/officeDocument/2006/relationships/font" Target="fonts/PlayfairDisplayMedium-boldItalic.fntdata"/><Relationship Id="rId27" Type="http://schemas.openxmlformats.org/officeDocument/2006/relationships/font" Target="fonts/PlayfairDisplay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regular.fntdata"/><Relationship Id="rId30" Type="http://schemas.openxmlformats.org/officeDocument/2006/relationships/font" Target="fonts/ComfortaaLight-bold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8.xml"/><Relationship Id="rId35" Type="http://schemas.openxmlformats.org/officeDocument/2006/relationships/font" Target="fonts/Comfortaa-regular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Comforta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cecbd652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cecbd652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cecbd652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cecbd652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cecbd652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cecbd652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cecbd652a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cecbd652a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cecbd652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cecbd652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cecbd652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cecbd652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cecbd652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cecbd652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cecbd652a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cecbd652a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cecbd652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cecbd652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cecbd652a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cecbd652a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f84b974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f84b974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cecbd652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cecbd652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cecbd652a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cecbd652a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cecbd652a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cecbd652a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cecbd652a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cecbd652a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cecbd652a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cecbd652a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cecbd65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cecbd65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cecbd652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cecbd652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8550" y="-157650"/>
            <a:ext cx="9372600" cy="5600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075100" y="1728150"/>
            <a:ext cx="49938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Concept One</a:t>
            </a:r>
            <a:endParaRPr sz="6000">
              <a:solidFill>
                <a:schemeClr val="lt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-95250" y="-141225"/>
            <a:ext cx="9377100" cy="54522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29381" l="13584" r="24584" t="28053"/>
          <a:stretch/>
        </p:blipFill>
        <p:spPr>
          <a:xfrm>
            <a:off x="2482987" y="1769638"/>
            <a:ext cx="4160927" cy="160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2978200" y="3089250"/>
            <a:ext cx="44085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DESIGNS 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-144525" y="-108400"/>
            <a:ext cx="9393600" cy="54195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11135" l="16926" r="9990" t="17481"/>
          <a:stretch/>
        </p:blipFill>
        <p:spPr>
          <a:xfrm>
            <a:off x="2515200" y="1109450"/>
            <a:ext cx="4105151" cy="29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28100" y="-174075"/>
            <a:ext cx="9459600" cy="5567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400" y="428713"/>
            <a:ext cx="4872801" cy="420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/>
          <p:nvPr/>
        </p:nvSpPr>
        <p:spPr>
          <a:xfrm>
            <a:off x="-128100" y="-174075"/>
            <a:ext cx="9459600" cy="5567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11135" l="16926" r="9990" t="17481"/>
          <a:stretch/>
        </p:blipFill>
        <p:spPr>
          <a:xfrm>
            <a:off x="3433959" y="1511425"/>
            <a:ext cx="1926426" cy="137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588" y="2419350"/>
            <a:ext cx="4821814" cy="23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22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24774" cy="52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88" y="2796225"/>
            <a:ext cx="7876777" cy="24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88" y="2796225"/>
            <a:ext cx="7876777" cy="243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17250"/>
            <a:ext cx="9143997" cy="609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>
            <a:off x="-160950" y="-174075"/>
            <a:ext cx="9304800" cy="55836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675" y="0"/>
            <a:ext cx="3695549" cy="52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-111675" y="-108400"/>
            <a:ext cx="9393600" cy="54687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663" y="-6425"/>
            <a:ext cx="3695568" cy="52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11510" l="0" r="18327" t="12310"/>
          <a:stretch/>
        </p:blipFill>
        <p:spPr>
          <a:xfrm rot="5400000">
            <a:off x="1487800" y="-2556025"/>
            <a:ext cx="6551875" cy="97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1642050" y="1358100"/>
            <a:ext cx="58599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1E3D3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client was presented with two other concepts. </a:t>
            </a:r>
            <a:endParaRPr sz="3200">
              <a:solidFill>
                <a:srgbClr val="1E3D3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550" y="-157650"/>
            <a:ext cx="9372600" cy="5600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100" y="1524671"/>
            <a:ext cx="6457298" cy="2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243050" y="-206925"/>
            <a:ext cx="9558000" cy="55509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613" y="1339538"/>
            <a:ext cx="7189673" cy="24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8550" y="-157650"/>
            <a:ext cx="9372600" cy="5600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1721" y="-1552487"/>
            <a:ext cx="3385199" cy="5082772"/>
          </a:xfrm>
          <a:prstGeom prst="rect">
            <a:avLst/>
          </a:prstGeom>
          <a:solidFill>
            <a:srgbClr val="1E3D3B"/>
          </a:solidFill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313" y="1210000"/>
            <a:ext cx="4527176" cy="1584950"/>
          </a:xfrm>
          <a:prstGeom prst="rect">
            <a:avLst/>
          </a:prstGeom>
          <a:solidFill>
            <a:srgbClr val="1E3D3B"/>
          </a:solidFill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 b="23611" l="17997" r="20806" t="33504"/>
          <a:stretch/>
        </p:blipFill>
        <p:spPr>
          <a:xfrm>
            <a:off x="4241300" y="455750"/>
            <a:ext cx="3489700" cy="1066300"/>
          </a:xfrm>
          <a:prstGeom prst="rect">
            <a:avLst/>
          </a:prstGeom>
          <a:solidFill>
            <a:srgbClr val="1E3D3B"/>
          </a:solidFill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384088" y="2973775"/>
            <a:ext cx="52041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TEXT CONCEPT</a:t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shapes from within this Reiki symbol are used as inspiration to some of the letters within the font.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8550" y="-157650"/>
            <a:ext cx="9372600" cy="5600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3384088" y="2973775"/>
            <a:ext cx="52041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TEXT CONCEPT</a:t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rounded yet pointed angles within the Reiki sign are used on the edges of this custom font.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51" y="457205"/>
            <a:ext cx="2982625" cy="477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351" y="1000063"/>
            <a:ext cx="4792049" cy="1698757"/>
          </a:xfrm>
          <a:prstGeom prst="rect">
            <a:avLst/>
          </a:prstGeom>
          <a:solidFill>
            <a:srgbClr val="1E3D3B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8550" y="-157650"/>
            <a:ext cx="9372600" cy="5600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416938" y="2776700"/>
            <a:ext cx="52041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TEXT CONCEPT</a:t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By joining the ‘K’ and the ‘D’ together it </a:t>
            </a: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emphasises</a:t>
            </a: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the </a:t>
            </a: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phrase</a:t>
            </a: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‘Skin Deep’ by showing a connection from above to below.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100" y="-486100"/>
            <a:ext cx="6418294" cy="34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25" y="1718650"/>
            <a:ext cx="2442783" cy="357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-8550" y="-157650"/>
            <a:ext cx="9372600" cy="5600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29381" l="13584" r="24584" t="28053"/>
          <a:stretch/>
        </p:blipFill>
        <p:spPr>
          <a:xfrm>
            <a:off x="2482987" y="1769638"/>
            <a:ext cx="4160927" cy="16042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3941400" y="3078550"/>
            <a:ext cx="32586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CONCEPT IDEAS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-8550" y="-157650"/>
            <a:ext cx="9356100" cy="55671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58" y="35275"/>
            <a:ext cx="56300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5300575" y="1644475"/>
            <a:ext cx="32586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CONCEPT ONE</a:t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Reflect the ‘</a:t>
            </a: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B’ from ‘Beyond’ to </a:t>
            </a: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form </a:t>
            </a: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 ‘D’ for ‘Deep’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57475" y="3852275"/>
            <a:ext cx="32586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BEYOND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2347750" y="3852275"/>
            <a:ext cx="32586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DEEP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-8550" y="-174075"/>
            <a:ext cx="9274200" cy="5517900"/>
          </a:xfrm>
          <a:prstGeom prst="rect">
            <a:avLst/>
          </a:prstGeom>
          <a:solidFill>
            <a:srgbClr val="1E3D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5300575" y="1644475"/>
            <a:ext cx="32586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CONCEPT ONE</a:t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infinity symbol used to represent ‘S’ for ‘Skin’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96" y="1242525"/>
            <a:ext cx="2608425" cy="289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975" y="-100425"/>
            <a:ext cx="3659999" cy="460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1313400" y="3979725"/>
            <a:ext cx="3258600" cy="3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SKIN</a:t>
            </a:r>
            <a:endParaRPr sz="2100">
              <a:solidFill>
                <a:schemeClr val="lt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